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5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328" y="1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1/17/22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braz panoramiczny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1/17/22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ytuł i po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1/17/22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erta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1/17/22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naz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1/17/22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olum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1/17/22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olumna obraz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1/17/22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1/17/22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1/17/22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1/17/22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1/17/22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1/17/22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1/17/22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1/17/22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1/17/22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1/17/22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1/17/22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8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1/17/22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l.facebook.com/l.php?u=http://www.rekrutacja.umlub.pl/studia-pomostowe/&amp;h=AT0CRhcPkp9lHaUdFIOMCgUdb92IOwB6-ZCY99oue-OYN7PypEAfuMs2TVanKUgSo2eqDx6jTSRHqBq_FwUfYeqXy6D7PnV-OM-My0uo8SqUvIeZQxNHlqN6k6b-QWS3n0kJTbAxEOxDcosZLC1MTgv1OXbG0N9FHTP8AOpcWlJ3NzcajvUAlr8sUvY6WqnMwk0D6e3B-Zh6itioV4C4ujrKJcEGrI5bzZ-7DuYApwBQdPYRJnFuHqYD_bhfSuaFLUf2XaSskHw3-z26O6qEdHOGrtC7UV3w3D04k4yhSwieGKV8SmfyvLv38tILSEPC0o4QmWnPSu0IWQ_3nSBVY8B4qVh4ceAGMtNm8biZKStC5OD7-t4NTfsbcHkWP4tolvnKxkSylKb0-5Bip0R7ECdPBlpl8Ya4OQLE874jtKxhfG3YMyaoaE83eNzt4QqvO1ef8eJFkTFIDIc_dcVaG2_wT522EW10jIIVkA5WBCFjR-mWTH7yyNPU56czNrDy-Gu4FD9-WmOLND6en8uN39iNj_U4Hk2C58dHe9juLWpA6obf8GSnEVd-winYXk2NWU9yyWrcI_SN49gjLlkyJAJvsykObBskzQ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le tekstowe 2">
            <a:extLst>
              <a:ext uri="{FF2B5EF4-FFF2-40B4-BE49-F238E27FC236}">
                <a16:creationId xmlns:a16="http://schemas.microsoft.com/office/drawing/2014/main" id="{DF425E20-8482-470E-989E-4E96E0414C0D}"/>
              </a:ext>
            </a:extLst>
          </p:cNvPr>
          <p:cNvSpPr txBox="1"/>
          <p:nvPr/>
        </p:nvSpPr>
        <p:spPr>
          <a:xfrm>
            <a:off x="947451" y="61601"/>
            <a:ext cx="10719412" cy="666592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endParaRPr lang="pl-PL" sz="1800" b="1" dirty="0">
              <a:solidFill>
                <a:srgbClr val="FF0000"/>
              </a:solidFill>
              <a:effectLst/>
              <a:latin typeface="Cambria" panose="0204050305040603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pl-PL" sz="1800" b="1" dirty="0">
                <a:solidFill>
                  <a:srgbClr val="FF0000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WAŻNY KOMUNIKAT DLA POŁOŻNYCH  !!!</a:t>
            </a:r>
            <a:b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pl-PL" sz="1800" dirty="0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b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pl-PL" sz="1800" dirty="0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Jeśli jesteś zainteresowana podniesieniem wykształcenia do poziomu </a:t>
            </a:r>
            <a:b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pl-PL" sz="1800" b="1" dirty="0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licencjata położnictwa, w trybie skróconym</a:t>
            </a:r>
            <a:b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pl-PL" sz="1800" dirty="0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rozpocznij  kształcenie na niestacjonarnych studiach I stopnia na kierunku </a:t>
            </a:r>
            <a:br>
              <a:rPr lang="pl-PL" sz="1800" dirty="0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pl-PL" sz="1800" b="1" dirty="0">
                <a:solidFill>
                  <a:srgbClr val="FF0000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POŁOŻNICTWO – STUDIA POMOSTOWE.</a:t>
            </a:r>
            <a:b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pl-PL" sz="1800" dirty="0">
                <a:solidFill>
                  <a:srgbClr val="FF0000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b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pl-PL" sz="1800" dirty="0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Jeśli masz przerwę w wykonywaniu zawodu położnej dłuższą niż 5 lat w ostatnich 6-ciu latach podejmij kształcenie na niestacjonarnych studiach I stopnia na kierunku </a:t>
            </a:r>
            <a:br>
              <a:rPr lang="pl-PL" sz="1800" dirty="0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pl-PL" sz="1800" b="1" dirty="0">
                <a:solidFill>
                  <a:srgbClr val="FF0000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POŁOŻNICTWO – STUDIA POMOSTOWE</a:t>
            </a:r>
            <a:r>
              <a:rPr lang="pl-PL" sz="1800" dirty="0">
                <a:solidFill>
                  <a:srgbClr val="FF0000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b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pl-PL" sz="1800" dirty="0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które formalnie niweluje przerwę w wykonywaniu zawodu.</a:t>
            </a:r>
            <a:b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pl-PL" sz="1800" dirty="0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b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pl-PL" sz="1800" dirty="0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Rekrutację na rok akademicki 2021/2022 semestr letni prowadzi Wydział Nauk o Zdrowiu Uniwersytetu Medycznego w Lublinie.</a:t>
            </a:r>
            <a:b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pl-PL" sz="1800" b="1" dirty="0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Jest to ostatnia szansa na uzupełnienie wykształcenia w trybie skróconym!</a:t>
            </a:r>
            <a:b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pl-PL" sz="1800" dirty="0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b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pl-PL" sz="1800" dirty="0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Zachęcam !!!</a:t>
            </a:r>
          </a:p>
          <a:p>
            <a:pPr algn="ctr">
              <a:spcAft>
                <a:spcPts val="800"/>
              </a:spcAft>
            </a:pPr>
            <a:r>
              <a:rPr lang="pl-PL" sz="1800" dirty="0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                                                                          </a:t>
            </a:r>
            <a:r>
              <a:rPr lang="pl-PL" sz="1200" dirty="0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Przewodniczący</a:t>
            </a:r>
            <a:endParaRPr lang="pl-PL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spcAft>
                <a:spcPts val="800"/>
              </a:spcAft>
            </a:pPr>
            <a:r>
              <a:rPr lang="pl-PL" sz="1200" dirty="0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                                                                                                                            </a:t>
            </a:r>
            <a:r>
              <a:rPr lang="pl-PL" sz="1200" dirty="0" err="1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ORPiP</a:t>
            </a:r>
            <a:r>
              <a:rPr lang="pl-PL" sz="1200" dirty="0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w Lublinie</a:t>
            </a:r>
            <a:endParaRPr lang="pl-PL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spcAft>
                <a:spcPts val="800"/>
              </a:spcAft>
            </a:pPr>
            <a:r>
              <a:rPr lang="pl-PL" sz="1200" dirty="0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                                                                                                                                  (-) dr n.med. Andrzej Tytuła  </a:t>
            </a:r>
            <a:endParaRPr lang="pl-PL" sz="1200" dirty="0">
              <a:latin typeface="Cambria" panose="0204050305040603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pl-PL" sz="1200" dirty="0"/>
              <a:t>Postępowanie rekrutacyjne trwa do 28 stycznia 2022 r.</a:t>
            </a:r>
          </a:p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pl-PL" sz="1800" u="sng" dirty="0">
                <a:solidFill>
                  <a:schemeClr val="tx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http://www.rekrutacja.umlub.pl/studia-pomostowe/</a:t>
            </a:r>
            <a:endParaRPr lang="pl-PL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5005290"/>
      </p:ext>
    </p:extLst>
  </p:cSld>
  <p:clrMapOvr>
    <a:masterClrMapping/>
  </p:clrMapOvr>
</p:sld>
</file>

<file path=ppt/theme/theme1.xml><?xml version="1.0" encoding="utf-8"?>
<a:theme xmlns:a="http://schemas.openxmlformats.org/drawingml/2006/main" name="Kropla">
  <a:themeElements>
    <a:clrScheme name="Droplet">
      <a:dk1>
        <a:sysClr val="windowText" lastClr="000000"/>
      </a:dk1>
      <a:lt1>
        <a:sysClr val="window" lastClr="FFFFFF"/>
      </a:lt1>
      <a:dk2>
        <a:srgbClr val="27537E"/>
      </a:dk2>
      <a:lt2>
        <a:srgbClr val="AABED7"/>
      </a:lt2>
      <a:accent1>
        <a:srgbClr val="E34B7A"/>
      </a:accent1>
      <a:accent2>
        <a:srgbClr val="AC339A"/>
      </a:accent2>
      <a:accent3>
        <a:srgbClr val="6953B7"/>
      </a:accent3>
      <a:accent4>
        <a:srgbClr val="1D7EAB"/>
      </a:accent4>
      <a:accent5>
        <a:srgbClr val="43AFD6"/>
      </a:accent5>
      <a:accent6>
        <a:srgbClr val="DE85E1"/>
      </a:accent6>
      <a:hlink>
        <a:srgbClr val="ED87A6"/>
      </a:hlink>
      <a:folHlink>
        <a:srgbClr val="C99EAC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8000"/>
                <a:shade val="100000"/>
                <a:hueMod val="136000"/>
                <a:satMod val="160000"/>
                <a:lumMod val="105000"/>
              </a:schemeClr>
            </a:gs>
            <a:gs pos="100000">
              <a:schemeClr val="phClr">
                <a:shade val="92000"/>
                <a:satMod val="170000"/>
                <a:lumMod val="96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C71B277C-C29A-4BA0-A7BA-43502DF21AB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TM04033925[[fn=Kropla]]</Template>
  <TotalTime>13</TotalTime>
  <Words>155</Words>
  <Application>Microsoft Macintosh PowerPoint</Application>
  <PresentationFormat>Panoramiczny</PresentationFormat>
  <Paragraphs>7</Paragraphs>
  <Slides>1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</vt:i4>
      </vt:variant>
    </vt:vector>
  </HeadingPairs>
  <TitlesOfParts>
    <vt:vector size="6" baseType="lpstr">
      <vt:lpstr>Arial</vt:lpstr>
      <vt:lpstr>Calibri</vt:lpstr>
      <vt:lpstr>Cambria</vt:lpstr>
      <vt:lpstr>Tw Cen MT</vt:lpstr>
      <vt:lpstr>Kropla</vt:lpstr>
      <vt:lpstr>Prezentacja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Anita</dc:creator>
  <cp:lastModifiedBy>Damian Jagielski</cp:lastModifiedBy>
  <cp:revision>2</cp:revision>
  <dcterms:created xsi:type="dcterms:W3CDTF">2022-01-13T14:37:21Z</dcterms:created>
  <dcterms:modified xsi:type="dcterms:W3CDTF">2022-01-17T20:45:17Z</dcterms:modified>
</cp:coreProperties>
</file>