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28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l.facebook.com/l.php?u=http://www.rekrutacja.umlub.pl/studia-pomostowe/&amp;h=AT0CRhcPkp9lHaUdFIOMCgUdb92IOwB6-ZCY99oue-OYN7PypEAfuMs2TVanKUgSo2eqDx6jTSRHqBq_FwUfYeqXy6D7PnV-OM-My0uo8SqUvIeZQxNHlqN6k6b-QWS3n0kJTbAxEOxDcosZLC1MTgv1OXbG0N9FHTP8AOpcWlJ3NzcajvUAlr8sUvY6WqnMwk0D6e3B-Zh6itioV4C4ujrKJcEGrI5bzZ-7DuYApwBQdPYRJnFuHqYD_bhfSuaFLUf2XaSskHw3-z26O6qEdHOGrtC7UV3w3D04k4yhSwieGKV8SmfyvLv38tILSEPC0o4QmWnPSu0IWQ_3nSBVY8B4qVh4ceAGMtNm8biZKStC5OD7-t4NTfsbcHkWP4tolvnKxkSylKb0-5Bip0R7ECdPBlpl8Ya4OQLE874jtKxhfG3YMyaoaE83eNzt4QqvO1ef8eJFkTFIDIc_dcVaG2_wT522EW10jIIVkA5WBCFjR-mWTH7yyNPU56czNrDy-Gu4FD9-WmOLND6en8uN39iNj_U4Hk2C58dHe9juLWpA6obf8GSnEVd-winYXk2NWU9yyWrcI_SN49gjLlkyJAJvsykObBskzQ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DF425E20-8482-470E-989E-4E96E0414C0D}"/>
              </a:ext>
            </a:extLst>
          </p:cNvPr>
          <p:cNvSpPr txBox="1"/>
          <p:nvPr/>
        </p:nvSpPr>
        <p:spPr>
          <a:xfrm>
            <a:off x="947451" y="61601"/>
            <a:ext cx="10719412" cy="66659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pl-PL" sz="1800" b="1" dirty="0">
              <a:solidFill>
                <a:srgbClr val="FF0000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pl-PL" sz="1800" b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WAŻNY KOMUNIKAT DLA POŁOŻNYCH  !!!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Jeśli jesteś zainteresowana podniesieniem wykształcenia do poziomu 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licencjata położnictwa, w trybie skróconym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rozpocznij  kształcenie na niestacjonarnych studiach I stopnia na kierunku </a:t>
            </a:r>
            <a:br>
              <a:rPr lang="pl-PL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b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POŁOŻNICTWO – STUDIA POMOSTOWE.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Jeśli masz przerwę w wykonywaniu zawodu położnej dłuższą niż 5 lat w ostatnich 6-ciu latach podejmij kształcenie na niestacjonarnych studiach I stopnia na kierunku </a:t>
            </a:r>
            <a:br>
              <a:rPr lang="pl-PL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b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POŁOŻNICTWO – STUDIA POMOSTOWE</a:t>
            </a:r>
            <a:r>
              <a:rPr lang="pl-PL" sz="18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które formalnie niweluje przerwę w wykonywaniu zawodu.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Rekrutację na rok akademicki 2021/2022 semestr letni prowadzi Wydział Nauk o Zdrowiu Uniwersytetu Medycznego w Lublinie.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Jest to ostatnia szansa na uzupełnienie wykształcenia w trybie skróconym!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Zachęcam !!!</a:t>
            </a:r>
          </a:p>
          <a:p>
            <a:pPr algn="ctr">
              <a:spcAft>
                <a:spcPts val="800"/>
              </a:spcAft>
            </a:pPr>
            <a:r>
              <a:rPr lang="pl-PL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</a:t>
            </a:r>
            <a:r>
              <a:rPr lang="pl-PL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Przewodniczący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pl-PL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</a:t>
            </a:r>
            <a:r>
              <a:rPr lang="pl-PL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ORPiP</a:t>
            </a:r>
            <a:r>
              <a:rPr lang="pl-PL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 Lublinie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pl-PL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(-) dr n.med. Andrzej Tytuła  </a:t>
            </a:r>
            <a:endParaRPr lang="pl-PL" sz="12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pl-PL" sz="1200" dirty="0"/>
              <a:t>Postępowanie rekrutacyjne trwa do 28 stycznia 2022 r.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pl-PL" sz="1800" u="sng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http://www.rekrutacja.umlub.pl/studia-pomostowe/</a:t>
            </a:r>
            <a:endParaRPr lang="pl-P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005290"/>
      </p:ext>
    </p:extLst>
  </p:cSld>
  <p:clrMapOvr>
    <a:masterClrMapping/>
  </p:clrMapOvr>
</p:sld>
</file>

<file path=ppt/theme/theme1.xml><?xml version="1.0" encoding="utf-8"?>
<a:theme xmlns:a="http://schemas.openxmlformats.org/drawingml/2006/main" name="Kropla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TM04033925[[fn=Kropla]]</Template>
  <TotalTime>13</TotalTime>
  <Words>155</Words>
  <Application>Microsoft Macintosh PowerPoint</Application>
  <PresentationFormat>Panoramiczny</PresentationFormat>
  <Paragraphs>7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Tw Cen MT</vt:lpstr>
      <vt:lpstr>Kropla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Anita</dc:creator>
  <cp:lastModifiedBy>Damian Jagielski</cp:lastModifiedBy>
  <cp:revision>2</cp:revision>
  <dcterms:created xsi:type="dcterms:W3CDTF">2022-01-13T14:37:21Z</dcterms:created>
  <dcterms:modified xsi:type="dcterms:W3CDTF">2022-01-17T20:45:17Z</dcterms:modified>
</cp:coreProperties>
</file>